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72" r:id="rId7"/>
    <p:sldId id="275" r:id="rId8"/>
    <p:sldId id="274" r:id="rId9"/>
    <p:sldId id="263" r:id="rId10"/>
    <p:sldId id="276" r:id="rId11"/>
    <p:sldId id="264" r:id="rId12"/>
    <p:sldId id="277" r:id="rId13"/>
    <p:sldId id="265" r:id="rId14"/>
    <p:sldId id="266" r:id="rId15"/>
    <p:sldId id="267" r:id="rId16"/>
    <p:sldId id="271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7AC79AE-F9CC-4CAD-81D6-D171C130930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FBE1E82-8D6B-49EB-8583-742D0997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.ode.state.oh.us/port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College Credit Plus</a:t>
            </a:r>
            <a:br>
              <a:rPr lang="en-US" sz="6000" dirty="0"/>
            </a:br>
            <a:r>
              <a:rPr lang="en-US" sz="6000" dirty="0"/>
              <a:t>Information Night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/>
              <a:t>January 30, 2023</a:t>
            </a:r>
          </a:p>
        </p:txBody>
      </p:sp>
    </p:spTree>
    <p:extLst>
      <p:ext uri="{BB962C8B-B14F-4D97-AF65-F5344CB8AC3E}">
        <p14:creationId xmlns:p14="http://schemas.microsoft.com/office/powerpoint/2010/main" val="1188843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Ccp</a:t>
            </a:r>
            <a:r>
              <a:rPr lang="en-US" dirty="0"/>
              <a:t> timeline</a:t>
            </a:r>
            <a:br>
              <a:rPr lang="en-US" dirty="0"/>
            </a:br>
            <a:r>
              <a:rPr lang="en-US" dirty="0"/>
              <a:t>STEP I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0101"/>
          </a:xfrm>
        </p:spPr>
        <p:txBody>
          <a:bodyPr/>
          <a:lstStyle/>
          <a:p>
            <a:r>
              <a:rPr lang="en-US" sz="2400" dirty="0"/>
              <a:t>Students should look at the colleges website/CCP Program, complete and submit CCP application</a:t>
            </a:r>
          </a:p>
          <a:p>
            <a:r>
              <a:rPr lang="en-US" sz="2400" dirty="0"/>
              <a:t>Students must fill out Padua’s “Transcript Request Form” and give to their counselor</a:t>
            </a:r>
          </a:p>
          <a:p>
            <a:r>
              <a:rPr lang="en-US" sz="2400" dirty="0"/>
              <a:t>Request (online) ACT score be sent to college from ACT company and/or take the placement tests at Tri-C for English and/or Math</a:t>
            </a:r>
          </a:p>
          <a:p>
            <a:r>
              <a:rPr lang="en-US" sz="2400" dirty="0"/>
              <a:t>Wait for acceptance letter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1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78067"/>
            <a:ext cx="9603275" cy="10405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CCP timeline</a:t>
            </a:r>
            <a:br>
              <a:rPr lang="en-US" dirty="0"/>
            </a:br>
            <a:r>
              <a:rPr lang="en-US" dirty="0"/>
              <a:t>STEP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15152"/>
            <a:ext cx="9847042" cy="45992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While students wait for their acceptance letter, consider the following:</a:t>
            </a:r>
          </a:p>
          <a:p>
            <a:pPr lvl="1"/>
            <a:r>
              <a:rPr lang="en-US" sz="2000" i="1" dirty="0"/>
              <a:t>What classes do I want to take through CCP?</a:t>
            </a:r>
          </a:p>
          <a:p>
            <a:pPr lvl="1"/>
            <a:r>
              <a:rPr lang="en-US" sz="2000" i="1" dirty="0"/>
              <a:t>Explore college’s course offerings and times of day (on college’s website)</a:t>
            </a:r>
            <a:endParaRPr lang="en-US" sz="2000" dirty="0"/>
          </a:p>
          <a:p>
            <a:pPr lvl="1"/>
            <a:r>
              <a:rPr lang="en-US" sz="2000" i="1" dirty="0"/>
              <a:t>How will my CCP choices affect my Padua classes and class schedule? Meet with Padua Counselor</a:t>
            </a:r>
          </a:p>
          <a:p>
            <a:r>
              <a:rPr lang="en-US" dirty="0"/>
              <a:t>Once students receive admission letter:</a:t>
            </a:r>
          </a:p>
          <a:p>
            <a:pPr lvl="1"/>
            <a:r>
              <a:rPr lang="en-US" sz="2000" b="1" i="1" dirty="0"/>
              <a:t>Parents must upload admission letter to the CCP Funding Application and submit application through the OH|ID account (Make sure to click “Submit”)</a:t>
            </a:r>
          </a:p>
          <a:p>
            <a:r>
              <a:rPr lang="en-US" dirty="0"/>
              <a:t>Make appointment with your Padua counselor:</a:t>
            </a:r>
          </a:p>
          <a:p>
            <a:pPr lvl="1"/>
            <a:r>
              <a:rPr lang="en-US" sz="2000" i="1" dirty="0"/>
              <a:t>Have a good idea of what classes you want to take at Padua and college</a:t>
            </a:r>
          </a:p>
          <a:p>
            <a:pPr lvl="1"/>
            <a:r>
              <a:rPr lang="en-US" sz="2000" i="1" dirty="0"/>
              <a:t>Complete/submit Authorization to Attend form and Pre-Approval for Outside Courses</a:t>
            </a:r>
            <a:endParaRPr lang="en-US" sz="2000" b="1" i="1" u="sng" dirty="0"/>
          </a:p>
          <a:p>
            <a:pPr lvl="1"/>
            <a:endParaRPr lang="en-US" sz="2200" i="1" dirty="0"/>
          </a:p>
          <a:p>
            <a:pPr marL="457200" lvl="1" indent="0">
              <a:buNone/>
            </a:pPr>
            <a:endParaRPr lang="en-US" sz="2200" i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9671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CCP TIMELINE</a:t>
            </a:r>
            <a:br>
              <a:rPr lang="en-US" dirty="0"/>
            </a:br>
            <a:r>
              <a:rPr lang="en-US" dirty="0"/>
              <a:t>STEP ii CONTINUED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55834" y="2015732"/>
            <a:ext cx="9984828" cy="3450613"/>
          </a:xfrm>
        </p:spPr>
        <p:txBody>
          <a:bodyPr>
            <a:normAutofit/>
          </a:bodyPr>
          <a:lstStyle/>
          <a:p>
            <a:r>
              <a:rPr lang="en-US" sz="2400" dirty="0"/>
              <a:t>Cuyahoga Community College </a:t>
            </a:r>
          </a:p>
          <a:p>
            <a:pPr lvl="1"/>
            <a:r>
              <a:rPr lang="en-US" sz="2200" dirty="0"/>
              <a:t>Student receives email confirming Authorization to Attend form has </a:t>
            </a:r>
          </a:p>
          <a:p>
            <a:pPr marL="457200" lvl="1" indent="0">
              <a:buNone/>
            </a:pPr>
            <a:r>
              <a:rPr lang="en-US" sz="2200" dirty="0"/>
              <a:t>   been processed</a:t>
            </a:r>
          </a:p>
          <a:p>
            <a:pPr lvl="1"/>
            <a:r>
              <a:rPr lang="en-US" sz="2200" dirty="0"/>
              <a:t>Schedule appointment with college counselor to select courses                  (216-987-6000, option 4)</a:t>
            </a:r>
          </a:p>
          <a:p>
            <a:pPr lvl="1"/>
            <a:endParaRPr lang="en-US" sz="20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03790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CCP timeline</a:t>
            </a:r>
            <a:br>
              <a:rPr lang="en-US" sz="3600" dirty="0"/>
            </a:br>
            <a:r>
              <a:rPr lang="en-US" sz="3600" dirty="0"/>
              <a:t>STEP III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5510"/>
          </a:xfrm>
        </p:spPr>
        <p:txBody>
          <a:bodyPr>
            <a:normAutofit/>
          </a:bodyPr>
          <a:lstStyle/>
          <a:p>
            <a:r>
              <a:rPr lang="en-US" sz="2200" dirty="0"/>
              <a:t>Give a copy of your CCP schedule to your school counselor by </a:t>
            </a:r>
            <a:r>
              <a:rPr lang="en-US" sz="2200" b="1" u="sng" dirty="0"/>
              <a:t>May 19, 2023</a:t>
            </a:r>
          </a:p>
          <a:p>
            <a:r>
              <a:rPr lang="en-US" sz="2200" dirty="0"/>
              <a:t>Padua schedules are not completed until sometime in May.  Once this happens, school counselors will attempt to merge the CCP schedule and Padua’s courses </a:t>
            </a:r>
          </a:p>
          <a:p>
            <a:r>
              <a:rPr lang="en-US" sz="2200" b="1" dirty="0"/>
              <a:t>Sometimes there are conflicts.  This may necessitate a schedule change at the college, requiring a new Authorization to Attend Form</a:t>
            </a:r>
          </a:p>
          <a:p>
            <a:r>
              <a:rPr lang="en-US" sz="2200" dirty="0"/>
              <a:t>Always check with your school counselor to make sure your schedule is all set before the end of the school year in June 2023</a:t>
            </a:r>
          </a:p>
        </p:txBody>
      </p:sp>
    </p:spTree>
    <p:extLst>
      <p:ext uri="{BB962C8B-B14F-4D97-AF65-F5344CB8AC3E}">
        <p14:creationId xmlns:p14="http://schemas.microsoft.com/office/powerpoint/2010/main" val="3518507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credit plus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387" y="2015732"/>
            <a:ext cx="9722068" cy="3450613"/>
          </a:xfrm>
        </p:spPr>
        <p:txBody>
          <a:bodyPr>
            <a:noAutofit/>
          </a:bodyPr>
          <a:lstStyle/>
          <a:p>
            <a:r>
              <a:rPr lang="en-US" sz="2200" dirty="0"/>
              <a:t>Students must meet all graduation requirements for Padua Franciscan High School</a:t>
            </a:r>
          </a:p>
          <a:p>
            <a:r>
              <a:rPr lang="en-US" sz="2200" dirty="0"/>
              <a:t>CCP grades will be added to high school transcript and calculated in high school GPA (after textbooks have been returned and an official college transcript has been received)</a:t>
            </a:r>
          </a:p>
          <a:p>
            <a:r>
              <a:rPr lang="en-US" sz="2200" dirty="0"/>
              <a:t>Students are responsible for maintaining contact with their high school counselor regarding graduation requirements, commencement activities, scholarship opportunities, etc.</a:t>
            </a:r>
          </a:p>
        </p:txBody>
      </p:sp>
    </p:spTree>
    <p:extLst>
      <p:ext uri="{BB962C8B-B14F-4D97-AF65-F5344CB8AC3E}">
        <p14:creationId xmlns:p14="http://schemas.microsoft.com/office/powerpoint/2010/main" val="307739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and credit equivalencies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044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3, 4, &amp; 5 college semester hours is equal to 1 high school credit</a:t>
            </a:r>
          </a:p>
          <a:p>
            <a:r>
              <a:rPr lang="en-US" dirty="0"/>
              <a:t>30 credit hours allowed per year:</a:t>
            </a:r>
          </a:p>
          <a:p>
            <a:pPr lvl="1"/>
            <a:r>
              <a:rPr lang="en-US" sz="2000" dirty="0"/>
              <a:t>Formula:  # of high school credits x 3</a:t>
            </a:r>
          </a:p>
          <a:p>
            <a:pPr marL="457200" lvl="1" indent="0">
              <a:buNone/>
            </a:pPr>
            <a:r>
              <a:rPr lang="en-US" sz="2000" dirty="0"/>
              <a:t>                  subtract number from 30</a:t>
            </a:r>
          </a:p>
          <a:p>
            <a:pPr marL="457200" lvl="1" indent="0">
              <a:buNone/>
            </a:pPr>
            <a:r>
              <a:rPr lang="en-US" sz="2000" dirty="0"/>
              <a:t>                  equals # of college courses allowed over one year</a:t>
            </a:r>
          </a:p>
          <a:p>
            <a:pPr lvl="1"/>
            <a:r>
              <a:rPr lang="en-US" sz="2000" dirty="0"/>
              <a:t>Example:  5 high school credits x 3 = 15</a:t>
            </a:r>
          </a:p>
          <a:p>
            <a:pPr marL="457200" lvl="1" indent="0">
              <a:buNone/>
            </a:pPr>
            <a:r>
              <a:rPr lang="en-US" sz="2000" dirty="0"/>
              <a:t>                  30 – 15 = 15</a:t>
            </a:r>
          </a:p>
          <a:p>
            <a:pPr marL="457200" lvl="1" indent="0">
              <a:buNone/>
            </a:pPr>
            <a:r>
              <a:rPr lang="en-US" sz="2000" dirty="0"/>
              <a:t>                  15 college semester hours allowed over the course of one year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60468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college side of it 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Tri-C</a:t>
            </a:r>
          </a:p>
          <a:p>
            <a:pPr marL="0" indent="0" algn="ctr">
              <a:buNone/>
            </a:pPr>
            <a:r>
              <a:rPr lang="en-US" sz="3200" dirty="0"/>
              <a:t>Representative</a:t>
            </a:r>
          </a:p>
          <a:p>
            <a:pPr marL="0" indent="0" algn="ctr">
              <a:buNone/>
            </a:pPr>
            <a:r>
              <a:rPr lang="en-US" sz="3200" dirty="0"/>
              <a:t>Renee Lamp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216" y="4220708"/>
            <a:ext cx="15240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5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credit plus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835" y="2015732"/>
            <a:ext cx="9699020" cy="3450613"/>
          </a:xfrm>
        </p:spPr>
        <p:txBody>
          <a:bodyPr/>
          <a:lstStyle/>
          <a:p>
            <a:r>
              <a:rPr lang="en-US" sz="2400" dirty="0"/>
              <a:t>Also referred to as CCP or Dual Enrollment</a:t>
            </a:r>
          </a:p>
          <a:p>
            <a:r>
              <a:rPr lang="en-US" sz="2400" dirty="0"/>
              <a:t>Ohio’s College Credit Plus gives students in grades 7-12 the opportunity to earn high school and college credit simultaneously by taking courses at Ohio colleges or universities and is funded by the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4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Advantages of </a:t>
            </a:r>
            <a:r>
              <a:rPr lang="en-US" dirty="0" err="1"/>
              <a:t>ccp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1755228"/>
            <a:ext cx="9603275" cy="3542951"/>
          </a:xfrm>
        </p:spPr>
        <p:txBody>
          <a:bodyPr>
            <a:noAutofit/>
          </a:bodyPr>
          <a:lstStyle/>
          <a:p>
            <a:r>
              <a:rPr lang="en-US" sz="2300" dirty="0"/>
              <a:t>Earn college credit at NO cost to the student or family</a:t>
            </a:r>
          </a:p>
          <a:p>
            <a:r>
              <a:rPr lang="en-US" sz="2300" dirty="0"/>
              <a:t>Padua pays for textbooks (must be returned to Padua)</a:t>
            </a:r>
          </a:p>
          <a:p>
            <a:r>
              <a:rPr lang="en-US" sz="2300" dirty="0"/>
              <a:t>Students may attend CCP classes during summer</a:t>
            </a:r>
          </a:p>
          <a:p>
            <a:r>
              <a:rPr lang="en-US" sz="2300" dirty="0"/>
              <a:t>Classes can be taken in a subject not offered at Padua</a:t>
            </a:r>
          </a:p>
          <a:p>
            <a:r>
              <a:rPr lang="en-US" sz="2300" dirty="0"/>
              <a:t>Earn high school and college credit at the same time</a:t>
            </a:r>
          </a:p>
          <a:p>
            <a:r>
              <a:rPr lang="en-US" sz="2300" dirty="0"/>
              <a:t>Many courses transfer to Ohio public colleges</a:t>
            </a:r>
          </a:p>
          <a:p>
            <a:r>
              <a:rPr lang="en-US" sz="2300" dirty="0"/>
              <a:t>Can possibly graduate from college early</a:t>
            </a:r>
          </a:p>
        </p:txBody>
      </p:sp>
    </p:spTree>
    <p:extLst>
      <p:ext uri="{BB962C8B-B14F-4D97-AF65-F5344CB8AC3E}">
        <p14:creationId xmlns:p14="http://schemas.microsoft.com/office/powerpoint/2010/main" val="297405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successful </a:t>
            </a:r>
            <a:r>
              <a:rPr lang="en-US" dirty="0" err="1"/>
              <a:t>ccp</a:t>
            </a:r>
            <a:r>
              <a:rPr lang="en-US" dirty="0"/>
              <a:t> student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Self motivated</a:t>
            </a:r>
          </a:p>
          <a:p>
            <a:r>
              <a:rPr lang="en-US" sz="2300" dirty="0"/>
              <a:t>Independent					</a:t>
            </a:r>
          </a:p>
          <a:p>
            <a:r>
              <a:rPr lang="en-US" sz="2300" dirty="0"/>
              <a:t>Good reader</a:t>
            </a:r>
          </a:p>
          <a:p>
            <a:r>
              <a:rPr lang="en-US" sz="2300" dirty="0"/>
              <a:t>Good time-manager</a:t>
            </a:r>
          </a:p>
          <a:p>
            <a:r>
              <a:rPr lang="en-US" sz="2300" dirty="0"/>
              <a:t>Self-directed learner</a:t>
            </a:r>
          </a:p>
          <a:p>
            <a:r>
              <a:rPr lang="en-US" sz="2300" dirty="0"/>
              <a:t>Seeks guidance and establishes a relationship with counselors, advisors, teachers and professors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971" y="2015731"/>
            <a:ext cx="4122058" cy="232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2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Ccp</a:t>
            </a:r>
            <a:br>
              <a:rPr lang="en-US" dirty="0"/>
            </a:br>
            <a:r>
              <a:rPr lang="en-US" dirty="0"/>
              <a:t>Things to consider…</a:t>
            </a:r>
          </a:p>
        </p:txBody>
      </p:sp>
      <p:pic>
        <p:nvPicPr>
          <p:cNvPr id="4" name="Content Placeholder 3" descr="Clipart - &lt;strong&gt;Question&lt;/strong&gt; Girl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660" y="2016125"/>
            <a:ext cx="3049005" cy="3449638"/>
          </a:xfrm>
        </p:spPr>
      </p:pic>
    </p:spTree>
    <p:extLst>
      <p:ext uri="{BB962C8B-B14F-4D97-AF65-F5344CB8AC3E}">
        <p14:creationId xmlns:p14="http://schemas.microsoft.com/office/powerpoint/2010/main" val="127574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Ccp</a:t>
            </a:r>
            <a:br>
              <a:rPr lang="en-US" dirty="0"/>
            </a:br>
            <a:r>
              <a:rPr lang="en-US" dirty="0"/>
              <a:t>potential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821" y="1853754"/>
            <a:ext cx="9354207" cy="3612591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/>
              <a:t>College transcript and GPA starts when you begin CCP courses (CCP grade goes on high school transcript)</a:t>
            </a:r>
          </a:p>
          <a:p>
            <a:r>
              <a:rPr lang="en-US" sz="8800" dirty="0"/>
              <a:t>Private and out-of-state colleges may not accept credits	</a:t>
            </a:r>
          </a:p>
          <a:p>
            <a:r>
              <a:rPr lang="en-US" sz="8800" dirty="0"/>
              <a:t>Failed or dropped course may jeopardize high school graduation if Padua’s graduation requirements are not met</a:t>
            </a:r>
          </a:p>
          <a:p>
            <a:r>
              <a:rPr lang="en-US" sz="8800" dirty="0"/>
              <a:t>No discount on Padua’s tuition &amp; books must be returned</a:t>
            </a:r>
          </a:p>
          <a:p>
            <a:r>
              <a:rPr lang="en-US" sz="8800" dirty="0"/>
              <a:t>Accessibility and communication with professors, (student/parent) FERPA (Family Education Rights and Privacy Act)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52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Ccp</a:t>
            </a:r>
            <a:br>
              <a:rPr lang="en-US" dirty="0"/>
            </a:br>
            <a:r>
              <a:rPr lang="en-US" dirty="0"/>
              <a:t>potential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655" y="1944414"/>
            <a:ext cx="9373199" cy="386780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May take a student out of the high school course sequencing and present a challenge if the student chooses to re-enter the high school program</a:t>
            </a:r>
          </a:p>
          <a:p>
            <a:r>
              <a:rPr lang="en-US" sz="2400" dirty="0"/>
              <a:t>Must have their own transportation and consider travel time and weather conditions</a:t>
            </a:r>
          </a:p>
          <a:p>
            <a:r>
              <a:rPr lang="en-US" sz="2400" dirty="0"/>
              <a:t>Working with two different school schedules, calendars and cultures i.e. special high school schedule, rules, expectations</a:t>
            </a:r>
          </a:p>
          <a:p>
            <a:r>
              <a:rPr lang="en-US" sz="2400" dirty="0"/>
              <a:t>Could affect athletic eligibility</a:t>
            </a:r>
          </a:p>
          <a:p>
            <a:r>
              <a:rPr lang="en-US" sz="2400" dirty="0"/>
              <a:t>Maintain full schedule at Padua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1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001195"/>
          </a:xfrm>
        </p:spPr>
        <p:txBody>
          <a:bodyPr/>
          <a:lstStyle/>
          <a:p>
            <a:r>
              <a:rPr lang="en-US" dirty="0"/>
              <a:t>		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886856"/>
            <a:ext cx="5715000" cy="369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4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28035"/>
            <a:ext cx="9603275" cy="1017430"/>
          </a:xfrm>
        </p:spPr>
        <p:txBody>
          <a:bodyPr/>
          <a:lstStyle/>
          <a:p>
            <a:pPr algn="ctr"/>
            <a:r>
              <a:rPr lang="en-US" dirty="0" err="1"/>
              <a:t>Ccp</a:t>
            </a:r>
            <a:r>
              <a:rPr lang="en-US" dirty="0"/>
              <a:t> Timeline</a:t>
            </a:r>
            <a:br>
              <a:rPr lang="en-US" dirty="0"/>
            </a:br>
            <a:r>
              <a:rPr lang="en-US" sz="2400" dirty="0"/>
              <a:t>STEP I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324" y="1870744"/>
            <a:ext cx="9785131" cy="4202509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/>
              <a:t>Students</a:t>
            </a:r>
            <a:r>
              <a:rPr lang="en-US" sz="4000" dirty="0"/>
              <a:t> must meet with their school counselor and inform them of their intent to participate in CCP and complete and return the required school counseling forms between </a:t>
            </a:r>
            <a:r>
              <a:rPr lang="en-US" sz="4000" b="1" u="sng" dirty="0"/>
              <a:t>February 1 and</a:t>
            </a:r>
            <a:r>
              <a:rPr lang="en-US" sz="4000" dirty="0"/>
              <a:t> </a:t>
            </a:r>
            <a:r>
              <a:rPr lang="en-US" sz="4000" b="1" u="sng" dirty="0"/>
              <a:t>March 22, 2023</a:t>
            </a:r>
          </a:p>
          <a:p>
            <a:r>
              <a:rPr lang="en-US" sz="4000" b="1" dirty="0"/>
              <a:t>Parents</a:t>
            </a:r>
            <a:r>
              <a:rPr lang="en-US" sz="4000" dirty="0"/>
              <a:t> must create an </a:t>
            </a:r>
            <a:r>
              <a:rPr lang="en-US" sz="4000" b="1" dirty="0"/>
              <a:t>OH|ID </a:t>
            </a:r>
            <a:r>
              <a:rPr lang="en-US" sz="4000" dirty="0"/>
              <a:t>account between </a:t>
            </a:r>
            <a:r>
              <a:rPr lang="en-US" sz="4000" b="1" u="sng" dirty="0"/>
              <a:t>February 1 -  April 1, 2023</a:t>
            </a:r>
            <a:r>
              <a:rPr lang="en-US" sz="4000" dirty="0"/>
              <a:t>, </a:t>
            </a:r>
            <a:r>
              <a:rPr lang="en-US" sz="4000" b="1" dirty="0"/>
              <a:t>by 5:00 p.m.</a:t>
            </a:r>
            <a:r>
              <a:rPr lang="en-US" sz="4000" dirty="0"/>
              <a:t> at </a:t>
            </a:r>
            <a:r>
              <a:rPr lang="en-US" sz="4000" dirty="0">
                <a:hlinkClick r:id="rId2"/>
              </a:rPr>
              <a:t>https://safe.ode.state.oh.us/portal</a:t>
            </a:r>
            <a:endParaRPr lang="en-US" sz="4000" b="1" u="sng" dirty="0"/>
          </a:p>
          <a:p>
            <a:r>
              <a:rPr lang="en-US" sz="4000" b="1" dirty="0"/>
              <a:t>Parents</a:t>
            </a:r>
            <a:r>
              <a:rPr lang="en-US" sz="4000" dirty="0"/>
              <a:t> must </a:t>
            </a:r>
            <a:r>
              <a:rPr lang="en-US" sz="4000" b="1" dirty="0"/>
              <a:t>electronically</a:t>
            </a:r>
            <a:r>
              <a:rPr lang="en-US" sz="4000" dirty="0"/>
              <a:t> declare their child’s intent to participate in CCP through their </a:t>
            </a:r>
            <a:r>
              <a:rPr lang="en-US" sz="4000" b="1" dirty="0"/>
              <a:t>OH|ID </a:t>
            </a:r>
            <a:r>
              <a:rPr lang="en-US" sz="4000" dirty="0"/>
              <a:t>account anytime between </a:t>
            </a:r>
            <a:r>
              <a:rPr lang="en-US" sz="4000" b="1" u="sng" dirty="0"/>
              <a:t>February 1 -  April 1, 2023, by 5 p.m.</a:t>
            </a:r>
          </a:p>
          <a:p>
            <a:r>
              <a:rPr lang="en-US" sz="4000" b="1" u="sng" dirty="0"/>
              <a:t>No extensions or late applications are accepted</a:t>
            </a:r>
          </a:p>
          <a:p>
            <a:endParaRPr lang="en-US" sz="3400" b="1" u="sng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05314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15819</TotalTime>
  <Words>911</Words>
  <Application>Microsoft Office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Gallery</vt:lpstr>
      <vt:lpstr>College Credit Plus Information Night</vt:lpstr>
      <vt:lpstr>College credit plus</vt:lpstr>
      <vt:lpstr>Advantages of ccp</vt:lpstr>
      <vt:lpstr>A successful ccp student is…</vt:lpstr>
      <vt:lpstr>Ccp Things to consider…</vt:lpstr>
      <vt:lpstr>Ccp potential challenges</vt:lpstr>
      <vt:lpstr>Ccp potential challenges</vt:lpstr>
      <vt:lpstr>   </vt:lpstr>
      <vt:lpstr>Ccp Timeline STEP I  </vt:lpstr>
      <vt:lpstr>Ccp timeline STEP I - continued</vt:lpstr>
      <vt:lpstr>CCP timeline STEP II</vt:lpstr>
      <vt:lpstr>CCP TIMELINE STEP ii CONTINUED</vt:lpstr>
      <vt:lpstr>CCP timeline STEP III </vt:lpstr>
      <vt:lpstr>College credit plus </vt:lpstr>
      <vt:lpstr>Course and credit equivalencies</vt:lpstr>
      <vt:lpstr>The college side of it all…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Credit Plus Information Night</dc:title>
  <dc:creator>Chestina Holly-Brown</dc:creator>
  <cp:lastModifiedBy>Elaine Heinzerling '86</cp:lastModifiedBy>
  <cp:revision>89</cp:revision>
  <cp:lastPrinted>2023-01-27T18:54:57Z</cp:lastPrinted>
  <dcterms:created xsi:type="dcterms:W3CDTF">2018-01-23T15:02:58Z</dcterms:created>
  <dcterms:modified xsi:type="dcterms:W3CDTF">2023-02-01T15:07:58Z</dcterms:modified>
  <cp:contentStatus/>
</cp:coreProperties>
</file>